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0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7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981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88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657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54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16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1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8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0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3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06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4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4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E654D-5F6F-4CBF-89D5-CEDB6432BD6C}" type="datetimeFigureOut">
              <a:rPr lang="en-US" smtClean="0"/>
              <a:t>30/08/2020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2B527A-2BEA-43B1-8C39-6E9FEE34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82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WELCOME Students to </a:t>
            </a:r>
            <a:br>
              <a:rPr lang="en-US" b="1" dirty="0" smtClean="0"/>
            </a:br>
            <a:r>
              <a:rPr lang="en-US" b="1" dirty="0" smtClean="0"/>
              <a:t>S. Y. B. Sc.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</a:p>
          <a:p>
            <a:r>
              <a:rPr lang="en-US" sz="3600" dirty="0" smtClean="0"/>
              <a:t>Prof. D. A. Munot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9324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85" y="682151"/>
            <a:ext cx="10885346" cy="6175849"/>
          </a:xfrm>
        </p:spPr>
      </p:pic>
    </p:spTree>
    <p:extLst>
      <p:ext uri="{BB962C8B-B14F-4D97-AF65-F5344CB8AC3E}">
        <p14:creationId xmlns:p14="http://schemas.microsoft.com/office/powerpoint/2010/main" val="206455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17" y="655092"/>
            <a:ext cx="11095882" cy="620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4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endParaRPr lang="en-US" sz="8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the Definition of Natural Number, Whole Numbers, Integers,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Rationals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Irrationals, Real Numbers etc. with an example.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44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You…</a:t>
            </a:r>
            <a:endParaRPr lang="en-US" sz="9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8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39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WELCOME Students to  S. Y. B. Sc.</vt:lpstr>
      <vt:lpstr>PowerPoint Presentation</vt:lpstr>
      <vt:lpstr>PowerPoint Presentation</vt:lpstr>
      <vt:lpstr>Exercise </vt:lpstr>
      <vt:lpstr>Thank You…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Students to  S. Y. B. Sc.</dc:title>
  <dc:creator>sai</dc:creator>
  <cp:lastModifiedBy>sai</cp:lastModifiedBy>
  <cp:revision>4</cp:revision>
  <dcterms:created xsi:type="dcterms:W3CDTF">2020-08-13T05:07:14Z</dcterms:created>
  <dcterms:modified xsi:type="dcterms:W3CDTF">2020-08-30T01:53:45Z</dcterms:modified>
</cp:coreProperties>
</file>